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6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A4501E-0EFE-4D98-A93A-4AA84E3DF2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7D37204-DA56-47A8-9C04-DF2EDF6F1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90E5F6-B273-4DCE-9E08-D39811AEC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876D49-69AE-4260-903F-6A10849AA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2DC5CA-91FF-412C-84B5-9D2DCB2AA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169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912774-46C5-4984-BE4C-7A10F4C9A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FA48091-A6B5-4DA6-ACA2-B25B9311A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33C62D-5A62-4F3E-8F48-75ACBDB6D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D1D936-775E-4921-ADB7-E374CC50F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CB995A-7EA3-406D-BA82-16BED7360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638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CCA147-82A7-4CE9-A883-A68AAFEAB6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CAE6E5-254C-42E5-9F60-5FA8DF1DD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64A663-7FDE-4AA2-BF5D-E0F3D13A6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7B3822-3278-4E8A-83A0-1B1785E7B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6556DC-4DAE-4F20-A1F9-771616BC7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3620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367315-1837-466F-B807-D3287F979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728E7D-157B-498C-85BF-CF32A50FA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BBEBE4-64A4-45F3-8795-EF0E65ACA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BF0966-1E7C-4024-B767-DF770F0AC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F6253A-B676-43EE-9802-92E0D809A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1513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CB9AF5-9F5E-4791-84BB-4365FA49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DAEE05-2F2D-4FA0-8E4C-91C64A6BC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A0D1F9-1C23-433D-89F4-F150217CE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784BBB-F937-4A57-BB66-2AC952ADB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EF547B-6F71-4B44-B291-2B9B98C3F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6252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6EFEBA-C397-4311-81E4-B39BFB559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C9F5BB-4B6C-43F4-A357-E299F35A8F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4B805B-5BD3-4648-9372-21F39C2C5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C62F80-8AB0-4C93-9750-2D19BD6A6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6FC0F7-C720-43AA-9675-E29AEEB92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28160C-F1E3-4F47-84EB-7FD54A06D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820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1A0C7F-E4A2-4BD2-B2D1-7D5FB385D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918CC0-6BD3-4CFC-805E-AD2E1FE97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27AB619-A6C2-4BF7-A1F9-17F39DBF1E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D290607-5BDE-4357-B081-AD48100A89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5903BCC-39CF-45C8-B94B-445E296DC1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F32EB50-ABF5-4D1B-839A-BE3640990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9D137F1-5FD8-4308-B3BE-AFCF3FA4B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A2FCFB8-3B5F-4B3F-94DF-3B695B7D8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397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50DD89-80EE-4469-BAEE-F4B13A6FA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7BEB66-AE9B-4F65-8B72-FCE645401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037CE36-88BD-4352-BBB2-C9FA3E0C0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8FB63C2-A125-4E93-A4E7-8F3B601C0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794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BC4CE9D-E2B2-4539-BF93-26F06256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5ED4A6B-549D-48B6-AC5D-6B89D697C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A0D054-D258-48E3-8CE2-AE8881B1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89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038CD5-B9B3-4EEE-831F-883EFCBAC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60FBFE-B0C6-4076-BB01-D9A341693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C076A2-5E0F-4332-937E-115C66A18B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DE85FB-E5E1-4696-97F3-89AE5FABE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B6CBEA-82A1-4FE5-AAF5-358B2B117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D8B54F-87DD-45B8-A653-20ECB2774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2067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C056B9-6CFB-4E04-A077-8EAA67C48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B12EBD-ECF0-4FAF-9BF9-F682667D95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DC7F024-9219-46E1-BA12-A50A0C5D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30B817-8C4B-4F7E-AB8C-72324B9B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819D4B-9037-4F55-9452-73DEFD7AF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D9B2E0-8477-4495-811B-2E1AEF053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2945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926AF31-0DFD-41AF-A2AD-3C7349C0A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6DAA44-42AD-44E7-B88A-D0A53EE05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C8FAE6-C0E9-4049-9ECC-70FA9DE7F6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28403-9444-4AAE-8D90-A28C3E7A71E6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704AA5-1967-4420-B7A4-11EFBECDD1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AB2470-4E28-4868-BF8E-D6433A8E43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3A326-9165-456B-B407-762206DDF9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030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4D031B-BDFB-4EC6-9EFB-68C8189964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D235B74-8D37-4179-AD1C-0D4DB52C62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6177DB1-8788-4E49-9116-720326620420}"/>
              </a:ext>
            </a:extLst>
          </p:cNvPr>
          <p:cNvPicPr/>
          <p:nvPr/>
        </p:nvPicPr>
        <p:blipFill rotWithShape="1">
          <a:blip r:embed="rId2"/>
          <a:srcRect l="151" t="-457" r="574" b="5709"/>
          <a:stretch/>
        </p:blipFill>
        <p:spPr>
          <a:xfrm>
            <a:off x="116114" y="145143"/>
            <a:ext cx="11908973" cy="602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277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9D8333-26E5-432A-A3DC-3C7E3696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6C383C6-8A71-4A99-A313-EF4637D4CE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28" b="6142"/>
          <a:stretch/>
        </p:blipFill>
        <p:spPr>
          <a:xfrm>
            <a:off x="145143" y="464457"/>
            <a:ext cx="11538857" cy="612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29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18FF3-39AE-4DE7-879A-15BDFA963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7D1C50E-7F7B-4F4D-9919-C7056BB3F8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9028" y="292553"/>
            <a:ext cx="8599715" cy="594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54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18FF3-39AE-4DE7-879A-15BDFA963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B25EA9-1C9D-4CF0-B108-C67E2D0F4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514" y="426970"/>
            <a:ext cx="9834336" cy="5549968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940D2F-02BA-47FF-B680-F96BE9494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3352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18FF3-39AE-4DE7-879A-15BDFA963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940D2F-02BA-47FF-B680-F96BE9494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E55C3E-CB75-477E-B8DF-43FB3D5E0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915" y="522853"/>
            <a:ext cx="9705748" cy="545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203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18FF3-39AE-4DE7-879A-15BDFA963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940D2F-02BA-47FF-B680-F96BE9494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FA70D0B-A841-44EE-96CC-4E62CEAC8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1" y="432791"/>
            <a:ext cx="9812791" cy="553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610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18FF3-39AE-4DE7-879A-15BDFA963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940D2F-02BA-47FF-B680-F96BE9494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F706217-2353-4B20-A702-D37B900B6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1" y="391859"/>
            <a:ext cx="9885362" cy="557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222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9</Words>
  <Application>Microsoft Office PowerPoint</Application>
  <PresentationFormat>宽屏</PresentationFormat>
  <Paragraphs>9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 </vt:lpstr>
      <vt:lpstr> </vt:lpstr>
      <vt:lpstr> </vt:lpstr>
      <vt:lpstr> 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周 玉川</dc:creator>
  <cp:lastModifiedBy>周 玉川</cp:lastModifiedBy>
  <cp:revision>10</cp:revision>
  <dcterms:created xsi:type="dcterms:W3CDTF">2019-09-04T05:08:25Z</dcterms:created>
  <dcterms:modified xsi:type="dcterms:W3CDTF">2019-09-04T06:08:03Z</dcterms:modified>
</cp:coreProperties>
</file>

<file path=docProps/thumbnail.jpeg>
</file>